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77" r:id="rId8"/>
    <p:sldId id="261" r:id="rId9"/>
    <p:sldId id="262" r:id="rId10"/>
    <p:sldId id="263" r:id="rId11"/>
    <p:sldId id="264" r:id="rId12"/>
    <p:sldId id="285" r:id="rId13"/>
    <p:sldId id="265" r:id="rId14"/>
    <p:sldId id="266" r:id="rId15"/>
    <p:sldId id="289" r:id="rId16"/>
    <p:sldId id="267" r:id="rId17"/>
    <p:sldId id="268" r:id="rId18"/>
    <p:sldId id="269" r:id="rId19"/>
    <p:sldId id="280" r:id="rId20"/>
    <p:sldId id="281" r:id="rId21"/>
    <p:sldId id="283" r:id="rId22"/>
    <p:sldId id="270" r:id="rId23"/>
    <p:sldId id="287" r:id="rId24"/>
    <p:sldId id="288" r:id="rId25"/>
    <p:sldId id="271" r:id="rId26"/>
    <p:sldId id="272" r:id="rId27"/>
    <p:sldId id="284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5159-3CDB-4685-B824-6EBBFC500AF8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DBD40C-17DD-405A-A7DF-FFF7DAA4DBA5}">
      <dgm:prSet phldrT="[نص]"/>
      <dgm:spPr/>
      <dgm:t>
        <a:bodyPr/>
        <a:lstStyle/>
        <a:p>
          <a:r>
            <a:rPr lang="en-US" b="1" dirty="0" smtClean="0"/>
            <a:t>Biyar Salah Sdeeq</a:t>
          </a:r>
          <a:endParaRPr lang="en-US" b="1" dirty="0"/>
        </a:p>
      </dgm:t>
    </dgm:pt>
    <dgm:pt modelId="{A260EA86-6969-4488-8B69-78F952786462}" type="parTrans" cxnId="{F116A2D7-DAC8-4162-859C-835E1996D350}">
      <dgm:prSet/>
      <dgm:spPr/>
      <dgm:t>
        <a:bodyPr/>
        <a:lstStyle/>
        <a:p>
          <a:endParaRPr lang="en-US"/>
        </a:p>
      </dgm:t>
    </dgm:pt>
    <dgm:pt modelId="{E4E2FAAD-3AD0-4115-BBDC-4A0ACADDCA72}" type="sibTrans" cxnId="{F116A2D7-DAC8-4162-859C-835E1996D350}">
      <dgm:prSet/>
      <dgm:spPr/>
      <dgm:t>
        <a:bodyPr/>
        <a:lstStyle/>
        <a:p>
          <a:endParaRPr lang="en-US"/>
        </a:p>
      </dgm:t>
    </dgm:pt>
    <dgm:pt modelId="{D6CDBBC4-017F-42C2-9800-D289284F6A1A}">
      <dgm:prSet phldrT="[نص]"/>
      <dgm:spPr/>
      <dgm:t>
        <a:bodyPr/>
        <a:lstStyle/>
        <a:p>
          <a:r>
            <a:rPr lang="en-US" b="1" dirty="0" smtClean="0"/>
            <a:t>Zakeria Ibrahim Mohammed</a:t>
          </a:r>
          <a:endParaRPr lang="en-US" b="1" dirty="0"/>
        </a:p>
      </dgm:t>
    </dgm:pt>
    <dgm:pt modelId="{01F6FCA4-C5F0-474F-81C7-721A5BCFFF58}" type="parTrans" cxnId="{54E88610-19DC-44D2-9DA1-7D244F7401AA}">
      <dgm:prSet/>
      <dgm:spPr/>
      <dgm:t>
        <a:bodyPr/>
        <a:lstStyle/>
        <a:p>
          <a:endParaRPr lang="en-US"/>
        </a:p>
      </dgm:t>
    </dgm:pt>
    <dgm:pt modelId="{FA8AC52A-81B8-4D80-A884-5ED39F64CC0E}" type="sibTrans" cxnId="{54E88610-19DC-44D2-9DA1-7D244F7401AA}">
      <dgm:prSet/>
      <dgm:spPr/>
      <dgm:t>
        <a:bodyPr/>
        <a:lstStyle/>
        <a:p>
          <a:endParaRPr lang="en-US"/>
        </a:p>
      </dgm:t>
    </dgm:pt>
    <dgm:pt modelId="{241278B6-0D26-4BFE-B012-EE9533EFBB55}">
      <dgm:prSet phldrT="[نص]"/>
      <dgm:spPr/>
      <dgm:t>
        <a:bodyPr/>
        <a:lstStyle/>
        <a:p>
          <a:r>
            <a:rPr lang="en-US" b="1" dirty="0" smtClean="0"/>
            <a:t>Baraa Shakir Mahmoud</a:t>
          </a:r>
          <a:endParaRPr lang="en-US" b="1" dirty="0"/>
        </a:p>
      </dgm:t>
    </dgm:pt>
    <dgm:pt modelId="{AE61C59A-B159-4097-81E0-C064098E2108}" type="parTrans" cxnId="{6F05929A-C1F8-4AB2-A6F4-8F7791514E60}">
      <dgm:prSet/>
      <dgm:spPr/>
      <dgm:t>
        <a:bodyPr/>
        <a:lstStyle/>
        <a:p>
          <a:endParaRPr lang="en-US"/>
        </a:p>
      </dgm:t>
    </dgm:pt>
    <dgm:pt modelId="{556B6B65-8C41-4945-B20B-FD24F716315B}" type="sibTrans" cxnId="{6F05929A-C1F8-4AB2-A6F4-8F7791514E60}">
      <dgm:prSet/>
      <dgm:spPr/>
      <dgm:t>
        <a:bodyPr/>
        <a:lstStyle/>
        <a:p>
          <a:endParaRPr lang="en-US"/>
        </a:p>
      </dgm:t>
    </dgm:pt>
    <dgm:pt modelId="{7C1EFEFB-C6A5-4294-AD46-14BF1468D21D}">
      <dgm:prSet phldrT="[نص]"/>
      <dgm:spPr/>
      <dgm:t>
        <a:bodyPr/>
        <a:lstStyle/>
        <a:p>
          <a:r>
            <a:rPr lang="en-US" b="1" dirty="0" smtClean="0"/>
            <a:t>Yousef Sohail Ahmed</a:t>
          </a:r>
          <a:endParaRPr lang="en-US" b="1" dirty="0"/>
        </a:p>
      </dgm:t>
    </dgm:pt>
    <dgm:pt modelId="{0C2DF435-96DA-407E-A855-61A50951CE44}" type="parTrans" cxnId="{2BA0D91B-E9CD-4956-80F2-532A869B2E1A}">
      <dgm:prSet/>
      <dgm:spPr/>
      <dgm:t>
        <a:bodyPr/>
        <a:lstStyle/>
        <a:p>
          <a:endParaRPr lang="en-US"/>
        </a:p>
      </dgm:t>
    </dgm:pt>
    <dgm:pt modelId="{0D0B7693-683C-4BC9-AE48-871BB051E8E5}" type="sibTrans" cxnId="{2BA0D91B-E9CD-4956-80F2-532A869B2E1A}">
      <dgm:prSet/>
      <dgm:spPr/>
      <dgm:t>
        <a:bodyPr/>
        <a:lstStyle/>
        <a:p>
          <a:endParaRPr lang="en-US"/>
        </a:p>
      </dgm:t>
    </dgm:pt>
    <dgm:pt modelId="{3425BB1A-D5A3-45CE-A847-39C1F085847C}">
      <dgm:prSet phldrT="[نص]"/>
      <dgm:spPr/>
      <dgm:t>
        <a:bodyPr/>
        <a:lstStyle/>
        <a:p>
          <a:r>
            <a:rPr lang="en-US" b="1" dirty="0" smtClean="0"/>
            <a:t>Ahmed Tawfiq Ismael</a:t>
          </a:r>
          <a:endParaRPr lang="en-US" b="1" dirty="0"/>
        </a:p>
      </dgm:t>
    </dgm:pt>
    <dgm:pt modelId="{81D9DF14-DCE7-4528-9F2F-709EFD9289F7}" type="sibTrans" cxnId="{9726882B-87CF-41E5-BE22-E537D3125936}">
      <dgm:prSet/>
      <dgm:spPr/>
      <dgm:t>
        <a:bodyPr/>
        <a:lstStyle/>
        <a:p>
          <a:endParaRPr lang="en-US"/>
        </a:p>
      </dgm:t>
    </dgm:pt>
    <dgm:pt modelId="{386093BB-752B-49AB-A1B9-4AC7B962458A}" type="parTrans" cxnId="{9726882B-87CF-41E5-BE22-E537D3125936}">
      <dgm:prSet/>
      <dgm:spPr/>
      <dgm:t>
        <a:bodyPr/>
        <a:lstStyle/>
        <a:p>
          <a:endParaRPr lang="en-US"/>
        </a:p>
      </dgm:t>
    </dgm:pt>
    <dgm:pt modelId="{E9BE415B-5DA6-4324-AEF8-D978B6530B4E}" type="pres">
      <dgm:prSet presAssocID="{C2D05159-3CDB-4685-B824-6EBBFC500A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710A0-FB8B-4357-94F0-F8D96C6A8B39}" type="pres">
      <dgm:prSet presAssocID="{79DBD40C-17DD-405A-A7DF-FFF7DAA4DBA5}" presName="node" presStyleLbl="node1" presStyleIdx="0" presStyleCnt="5" custScaleX="80859" custScaleY="51963" custRadScaleRad="101623" custRadScaleInc="4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085EC-DCD3-4BA3-976E-8BD041B19373}" type="pres">
      <dgm:prSet presAssocID="{79DBD40C-17DD-405A-A7DF-FFF7DAA4DBA5}" presName="spNode" presStyleCnt="0"/>
      <dgm:spPr/>
    </dgm:pt>
    <dgm:pt modelId="{20C13899-66CE-4F14-A4DB-4F195870F954}" type="pres">
      <dgm:prSet presAssocID="{E4E2FAAD-3AD0-4115-BBDC-4A0ACADDCA7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1B769F1-0EC8-4B91-8B86-1C9F57588933}" type="pres">
      <dgm:prSet presAssocID="{3425BB1A-D5A3-45CE-A847-39C1F085847C}" presName="node" presStyleLbl="node1" presStyleIdx="1" presStyleCnt="5" custScaleX="83021" custScaleY="56429" custRadScaleRad="90009" custRadScaleInc="35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B7180-2136-4FDC-B37E-6B6DD7F7FCB5}" type="pres">
      <dgm:prSet presAssocID="{3425BB1A-D5A3-45CE-A847-39C1F085847C}" presName="spNode" presStyleCnt="0"/>
      <dgm:spPr/>
    </dgm:pt>
    <dgm:pt modelId="{EB5DF2B4-D433-47A4-AAB7-A7003D3CE068}" type="pres">
      <dgm:prSet presAssocID="{81D9DF14-DCE7-4528-9F2F-709EFD9289F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4E4DF18-1777-4610-B2B7-9EB825420CF0}" type="pres">
      <dgm:prSet presAssocID="{D6CDBBC4-017F-42C2-9800-D289284F6A1A}" presName="node" presStyleLbl="node1" presStyleIdx="2" presStyleCnt="5" custScaleX="93756" custScaleY="48580" custRadScaleRad="105586" custRadScaleInc="12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B469C-6036-43F8-914D-850DA217F2F1}" type="pres">
      <dgm:prSet presAssocID="{D6CDBBC4-017F-42C2-9800-D289284F6A1A}" presName="spNode" presStyleCnt="0"/>
      <dgm:spPr/>
    </dgm:pt>
    <dgm:pt modelId="{44E44A18-52AE-4849-AF17-28F276F2DD08}" type="pres">
      <dgm:prSet presAssocID="{FA8AC52A-81B8-4D80-A884-5ED39F64CC0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057EF10-22C7-4D3F-916D-B245EDE0635F}" type="pres">
      <dgm:prSet presAssocID="{241278B6-0D26-4BFE-B012-EE9533EFBB55}" presName="node" presStyleLbl="node1" presStyleIdx="3" presStyleCnt="5" custScaleY="48580" custRadScaleRad="106986" custRadScaleInc="-8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92049-9E9F-4BCC-AE64-091950401099}" type="pres">
      <dgm:prSet presAssocID="{241278B6-0D26-4BFE-B012-EE9533EFBB55}" presName="spNode" presStyleCnt="0"/>
      <dgm:spPr/>
    </dgm:pt>
    <dgm:pt modelId="{F73F07C3-531B-4D5B-B2AA-8A1E1D3ED13D}" type="pres">
      <dgm:prSet presAssocID="{556B6B65-8C41-4945-B20B-FD24F716315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CFBE4F2-2081-4470-9502-E2FDA98C7DDB}" type="pres">
      <dgm:prSet presAssocID="{7C1EFEFB-C6A5-4294-AD46-14BF1468D21D}" presName="node" presStyleLbl="node1" presStyleIdx="4" presStyleCnt="5" custScaleX="83314" custScaleY="54750" custRadScaleRad="95103" custRadScaleInc="-37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AA40E-F992-4A7A-9664-17DAB443998E}" type="pres">
      <dgm:prSet presAssocID="{7C1EFEFB-C6A5-4294-AD46-14BF1468D21D}" presName="spNode" presStyleCnt="0"/>
      <dgm:spPr/>
    </dgm:pt>
    <dgm:pt modelId="{EE64248E-B3EC-44AF-B649-6156C9978A69}" type="pres">
      <dgm:prSet presAssocID="{0D0B7693-683C-4BC9-AE48-871BB051E8E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990A4AB-66A5-4C48-9B7E-831C2D6038E5}" type="presOf" srcId="{3425BB1A-D5A3-45CE-A847-39C1F085847C}" destId="{81B769F1-0EC8-4B91-8B86-1C9F57588933}" srcOrd="0" destOrd="0" presId="urn:microsoft.com/office/officeart/2005/8/layout/cycle6"/>
    <dgm:cxn modelId="{54E88610-19DC-44D2-9DA1-7D244F7401AA}" srcId="{C2D05159-3CDB-4685-B824-6EBBFC500AF8}" destId="{D6CDBBC4-017F-42C2-9800-D289284F6A1A}" srcOrd="2" destOrd="0" parTransId="{01F6FCA4-C5F0-474F-81C7-721A5BCFFF58}" sibTransId="{FA8AC52A-81B8-4D80-A884-5ED39F64CC0E}"/>
    <dgm:cxn modelId="{B99ED2F0-D2E0-4DE4-B3DA-B3DABAA3FC15}" type="presOf" srcId="{D6CDBBC4-017F-42C2-9800-D289284F6A1A}" destId="{14E4DF18-1777-4610-B2B7-9EB825420CF0}" srcOrd="0" destOrd="0" presId="urn:microsoft.com/office/officeart/2005/8/layout/cycle6"/>
    <dgm:cxn modelId="{9726882B-87CF-41E5-BE22-E537D3125936}" srcId="{C2D05159-3CDB-4685-B824-6EBBFC500AF8}" destId="{3425BB1A-D5A3-45CE-A847-39C1F085847C}" srcOrd="1" destOrd="0" parTransId="{386093BB-752B-49AB-A1B9-4AC7B962458A}" sibTransId="{81D9DF14-DCE7-4528-9F2F-709EFD9289F7}"/>
    <dgm:cxn modelId="{681B0768-E065-495C-83E6-C47F8525CF8F}" type="presOf" srcId="{E4E2FAAD-3AD0-4115-BBDC-4A0ACADDCA72}" destId="{20C13899-66CE-4F14-A4DB-4F195870F954}" srcOrd="0" destOrd="0" presId="urn:microsoft.com/office/officeart/2005/8/layout/cycle6"/>
    <dgm:cxn modelId="{082F4396-F7D8-4083-82B2-90E5DCEEEED9}" type="presOf" srcId="{79DBD40C-17DD-405A-A7DF-FFF7DAA4DBA5}" destId="{E91710A0-FB8B-4357-94F0-F8D96C6A8B39}" srcOrd="0" destOrd="0" presId="urn:microsoft.com/office/officeart/2005/8/layout/cycle6"/>
    <dgm:cxn modelId="{2BA0D91B-E9CD-4956-80F2-532A869B2E1A}" srcId="{C2D05159-3CDB-4685-B824-6EBBFC500AF8}" destId="{7C1EFEFB-C6A5-4294-AD46-14BF1468D21D}" srcOrd="4" destOrd="0" parTransId="{0C2DF435-96DA-407E-A855-61A50951CE44}" sibTransId="{0D0B7693-683C-4BC9-AE48-871BB051E8E5}"/>
    <dgm:cxn modelId="{19A160EF-A57F-4588-8433-CE37190E86DE}" type="presOf" srcId="{C2D05159-3CDB-4685-B824-6EBBFC500AF8}" destId="{E9BE415B-5DA6-4324-AEF8-D978B6530B4E}" srcOrd="0" destOrd="0" presId="urn:microsoft.com/office/officeart/2005/8/layout/cycle6"/>
    <dgm:cxn modelId="{47AD635E-46D4-4A08-88CC-C41391E0A7E8}" type="presOf" srcId="{7C1EFEFB-C6A5-4294-AD46-14BF1468D21D}" destId="{4CFBE4F2-2081-4470-9502-E2FDA98C7DDB}" srcOrd="0" destOrd="0" presId="urn:microsoft.com/office/officeart/2005/8/layout/cycle6"/>
    <dgm:cxn modelId="{693FF69C-4AC4-4DC7-9817-87CC1546E078}" type="presOf" srcId="{556B6B65-8C41-4945-B20B-FD24F716315B}" destId="{F73F07C3-531B-4D5B-B2AA-8A1E1D3ED13D}" srcOrd="0" destOrd="0" presId="urn:microsoft.com/office/officeart/2005/8/layout/cycle6"/>
    <dgm:cxn modelId="{6F05929A-C1F8-4AB2-A6F4-8F7791514E60}" srcId="{C2D05159-3CDB-4685-B824-6EBBFC500AF8}" destId="{241278B6-0D26-4BFE-B012-EE9533EFBB55}" srcOrd="3" destOrd="0" parTransId="{AE61C59A-B159-4097-81E0-C064098E2108}" sibTransId="{556B6B65-8C41-4945-B20B-FD24F716315B}"/>
    <dgm:cxn modelId="{F116A2D7-DAC8-4162-859C-835E1996D350}" srcId="{C2D05159-3CDB-4685-B824-6EBBFC500AF8}" destId="{79DBD40C-17DD-405A-A7DF-FFF7DAA4DBA5}" srcOrd="0" destOrd="0" parTransId="{A260EA86-6969-4488-8B69-78F952786462}" sibTransId="{E4E2FAAD-3AD0-4115-BBDC-4A0ACADDCA72}"/>
    <dgm:cxn modelId="{7ACD9A6A-4B9B-4B56-BC34-FC7C3E023F7C}" type="presOf" srcId="{0D0B7693-683C-4BC9-AE48-871BB051E8E5}" destId="{EE64248E-B3EC-44AF-B649-6156C9978A69}" srcOrd="0" destOrd="0" presId="urn:microsoft.com/office/officeart/2005/8/layout/cycle6"/>
    <dgm:cxn modelId="{59763576-79C3-4E14-BF22-B0991FE070A4}" type="presOf" srcId="{241278B6-0D26-4BFE-B012-EE9533EFBB55}" destId="{1057EF10-22C7-4D3F-916D-B245EDE0635F}" srcOrd="0" destOrd="0" presId="urn:microsoft.com/office/officeart/2005/8/layout/cycle6"/>
    <dgm:cxn modelId="{C703D63E-07AE-4FE5-8137-46C6F2E91234}" type="presOf" srcId="{81D9DF14-DCE7-4528-9F2F-709EFD9289F7}" destId="{EB5DF2B4-D433-47A4-AAB7-A7003D3CE068}" srcOrd="0" destOrd="0" presId="urn:microsoft.com/office/officeart/2005/8/layout/cycle6"/>
    <dgm:cxn modelId="{80B2A49C-750A-40E2-907F-C77B1EDACADE}" type="presOf" srcId="{FA8AC52A-81B8-4D80-A884-5ED39F64CC0E}" destId="{44E44A18-52AE-4849-AF17-28F276F2DD08}" srcOrd="0" destOrd="0" presId="urn:microsoft.com/office/officeart/2005/8/layout/cycle6"/>
    <dgm:cxn modelId="{05A08330-8CDE-441B-964E-28DA084F520E}" type="presParOf" srcId="{E9BE415B-5DA6-4324-AEF8-D978B6530B4E}" destId="{E91710A0-FB8B-4357-94F0-F8D96C6A8B39}" srcOrd="0" destOrd="0" presId="urn:microsoft.com/office/officeart/2005/8/layout/cycle6"/>
    <dgm:cxn modelId="{97AB59D9-1C1C-4993-AF34-468CD14960A0}" type="presParOf" srcId="{E9BE415B-5DA6-4324-AEF8-D978B6530B4E}" destId="{51A085EC-DCD3-4BA3-976E-8BD041B19373}" srcOrd="1" destOrd="0" presId="urn:microsoft.com/office/officeart/2005/8/layout/cycle6"/>
    <dgm:cxn modelId="{F4FF6090-B7B4-472F-A516-7BDE6656B231}" type="presParOf" srcId="{E9BE415B-5DA6-4324-AEF8-D978B6530B4E}" destId="{20C13899-66CE-4F14-A4DB-4F195870F954}" srcOrd="2" destOrd="0" presId="urn:microsoft.com/office/officeart/2005/8/layout/cycle6"/>
    <dgm:cxn modelId="{FF29BA53-C4AC-4F28-B856-6BF60FBD7736}" type="presParOf" srcId="{E9BE415B-5DA6-4324-AEF8-D978B6530B4E}" destId="{81B769F1-0EC8-4B91-8B86-1C9F57588933}" srcOrd="3" destOrd="0" presId="urn:microsoft.com/office/officeart/2005/8/layout/cycle6"/>
    <dgm:cxn modelId="{CBFDEFA8-9CC5-48A2-A32A-1E2CE479E940}" type="presParOf" srcId="{E9BE415B-5DA6-4324-AEF8-D978B6530B4E}" destId="{B93B7180-2136-4FDC-B37E-6B6DD7F7FCB5}" srcOrd="4" destOrd="0" presId="urn:microsoft.com/office/officeart/2005/8/layout/cycle6"/>
    <dgm:cxn modelId="{052A0753-B3C3-4D87-8BCF-719F8C9F1544}" type="presParOf" srcId="{E9BE415B-5DA6-4324-AEF8-D978B6530B4E}" destId="{EB5DF2B4-D433-47A4-AAB7-A7003D3CE068}" srcOrd="5" destOrd="0" presId="urn:microsoft.com/office/officeart/2005/8/layout/cycle6"/>
    <dgm:cxn modelId="{836E71DA-C865-4BAF-A49C-B3C5FF3EB08F}" type="presParOf" srcId="{E9BE415B-5DA6-4324-AEF8-D978B6530B4E}" destId="{14E4DF18-1777-4610-B2B7-9EB825420CF0}" srcOrd="6" destOrd="0" presId="urn:microsoft.com/office/officeart/2005/8/layout/cycle6"/>
    <dgm:cxn modelId="{75D1EE75-D90A-4FC7-8F0F-66F90EECAD32}" type="presParOf" srcId="{E9BE415B-5DA6-4324-AEF8-D978B6530B4E}" destId="{5BAB469C-6036-43F8-914D-850DA217F2F1}" srcOrd="7" destOrd="0" presId="urn:microsoft.com/office/officeart/2005/8/layout/cycle6"/>
    <dgm:cxn modelId="{DCC96136-A5FE-4DB2-9770-49625A08DECD}" type="presParOf" srcId="{E9BE415B-5DA6-4324-AEF8-D978B6530B4E}" destId="{44E44A18-52AE-4849-AF17-28F276F2DD08}" srcOrd="8" destOrd="0" presId="urn:microsoft.com/office/officeart/2005/8/layout/cycle6"/>
    <dgm:cxn modelId="{F52FD92D-8F87-468C-B970-AE0872E5D6F7}" type="presParOf" srcId="{E9BE415B-5DA6-4324-AEF8-D978B6530B4E}" destId="{1057EF10-22C7-4D3F-916D-B245EDE0635F}" srcOrd="9" destOrd="0" presId="urn:microsoft.com/office/officeart/2005/8/layout/cycle6"/>
    <dgm:cxn modelId="{73B1155E-8181-4E26-9ED0-E99FB99C4782}" type="presParOf" srcId="{E9BE415B-5DA6-4324-AEF8-D978B6530B4E}" destId="{E5192049-9E9F-4BCC-AE64-091950401099}" srcOrd="10" destOrd="0" presId="urn:microsoft.com/office/officeart/2005/8/layout/cycle6"/>
    <dgm:cxn modelId="{0304F2DA-27EB-4F8A-9053-32E5A7FE1A9F}" type="presParOf" srcId="{E9BE415B-5DA6-4324-AEF8-D978B6530B4E}" destId="{F73F07C3-531B-4D5B-B2AA-8A1E1D3ED13D}" srcOrd="11" destOrd="0" presId="urn:microsoft.com/office/officeart/2005/8/layout/cycle6"/>
    <dgm:cxn modelId="{3E0E8011-A93F-41A8-AA23-7F72487DE40F}" type="presParOf" srcId="{E9BE415B-5DA6-4324-AEF8-D978B6530B4E}" destId="{4CFBE4F2-2081-4470-9502-E2FDA98C7DDB}" srcOrd="12" destOrd="0" presId="urn:microsoft.com/office/officeart/2005/8/layout/cycle6"/>
    <dgm:cxn modelId="{FA5731CF-6687-4996-9EC8-EB0ED9B26093}" type="presParOf" srcId="{E9BE415B-5DA6-4324-AEF8-D978B6530B4E}" destId="{627AA40E-F992-4A7A-9664-17DAB443998E}" srcOrd="13" destOrd="0" presId="urn:microsoft.com/office/officeart/2005/8/layout/cycle6"/>
    <dgm:cxn modelId="{E6FD9977-EEB3-4F27-AED2-B9B72605CDDD}" type="presParOf" srcId="{E9BE415B-5DA6-4324-AEF8-D978B6530B4E}" destId="{EE64248E-B3EC-44AF-B649-6156C9978A6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710A0-FB8B-4357-94F0-F8D96C6A8B39}">
      <dsp:nvSpPr>
        <dsp:cNvPr id="0" name=""/>
        <dsp:cNvSpPr/>
      </dsp:nvSpPr>
      <dsp:spPr>
        <a:xfrm>
          <a:off x="1939127" y="245553"/>
          <a:ext cx="1157391" cy="483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Biyar Salah Sdeeq</a:t>
          </a:r>
          <a:endParaRPr lang="en-US" sz="1100" b="1" kern="1200" dirty="0"/>
        </a:p>
      </dsp:txBody>
      <dsp:txXfrm>
        <a:off x="1962727" y="269153"/>
        <a:ext cx="1110191" cy="436258"/>
      </dsp:txXfrm>
    </dsp:sp>
    <dsp:sp modelId="{20C13899-66CE-4F14-A4DB-4F195870F954}">
      <dsp:nvSpPr>
        <dsp:cNvPr id="0" name=""/>
        <dsp:cNvSpPr/>
      </dsp:nvSpPr>
      <dsp:spPr>
        <a:xfrm>
          <a:off x="398163" y="387804"/>
          <a:ext cx="3716164" cy="3716164"/>
        </a:xfrm>
        <a:custGeom>
          <a:avLst/>
          <a:gdLst/>
          <a:ahLst/>
          <a:cxnLst/>
          <a:rect l="0" t="0" r="0" b="0"/>
          <a:pathLst>
            <a:path>
              <a:moveTo>
                <a:pt x="2712435" y="208067"/>
              </a:moveTo>
              <a:arcTo wR="1858082" hR="1858082" stAng="17842467" swAng="29654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769F1-0EC8-4B91-8B86-1C9F57588933}">
      <dsp:nvSpPr>
        <dsp:cNvPr id="0" name=""/>
        <dsp:cNvSpPr/>
      </dsp:nvSpPr>
      <dsp:spPr>
        <a:xfrm>
          <a:off x="3540700" y="1836942"/>
          <a:ext cx="1188337" cy="525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Ahmed Tawfiq Ismael</a:t>
          </a:r>
          <a:endParaRPr lang="en-US" sz="1100" b="1" kern="1200" dirty="0"/>
        </a:p>
      </dsp:txBody>
      <dsp:txXfrm>
        <a:off x="3566329" y="1862571"/>
        <a:ext cx="1137079" cy="473752"/>
      </dsp:txXfrm>
    </dsp:sp>
    <dsp:sp modelId="{EB5DF2B4-D433-47A4-AAB7-A7003D3CE068}">
      <dsp:nvSpPr>
        <dsp:cNvPr id="0" name=""/>
        <dsp:cNvSpPr/>
      </dsp:nvSpPr>
      <dsp:spPr>
        <a:xfrm>
          <a:off x="473998" y="849611"/>
          <a:ext cx="3716164" cy="3716164"/>
        </a:xfrm>
        <a:custGeom>
          <a:avLst/>
          <a:gdLst/>
          <a:ahLst/>
          <a:cxnLst/>
          <a:rect l="0" t="0" r="0" b="0"/>
          <a:pathLst>
            <a:path>
              <a:moveTo>
                <a:pt x="3686392" y="1526792"/>
              </a:moveTo>
              <a:arcTo wR="1858082" hR="1858082" stAng="20983767" swAng="27413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4DF18-1777-4610-B2B7-9EB825420CF0}">
      <dsp:nvSpPr>
        <dsp:cNvPr id="0" name=""/>
        <dsp:cNvSpPr/>
      </dsp:nvSpPr>
      <dsp:spPr>
        <a:xfrm>
          <a:off x="2879957" y="3796485"/>
          <a:ext cx="1341995" cy="451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Zakeria Ibrahim Mohammed</a:t>
          </a:r>
          <a:endParaRPr lang="en-US" sz="1100" b="1" kern="1200" dirty="0"/>
        </a:p>
      </dsp:txBody>
      <dsp:txXfrm>
        <a:off x="2902021" y="3818549"/>
        <a:ext cx="1297867" cy="407855"/>
      </dsp:txXfrm>
    </dsp:sp>
    <dsp:sp modelId="{44E44A18-52AE-4849-AF17-28F276F2DD08}">
      <dsp:nvSpPr>
        <dsp:cNvPr id="0" name=""/>
        <dsp:cNvSpPr/>
      </dsp:nvSpPr>
      <dsp:spPr>
        <a:xfrm>
          <a:off x="586092" y="640296"/>
          <a:ext cx="3716164" cy="3716164"/>
        </a:xfrm>
        <a:custGeom>
          <a:avLst/>
          <a:gdLst/>
          <a:ahLst/>
          <a:cxnLst/>
          <a:rect l="0" t="0" r="0" b="0"/>
          <a:pathLst>
            <a:path>
              <a:moveTo>
                <a:pt x="2470532" y="3612327"/>
              </a:moveTo>
              <a:arcTo wR="1858082" hR="1858082" stAng="4245280" swAng="23093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7EF10-22C7-4D3F-916D-B245EDE0635F}">
      <dsp:nvSpPr>
        <dsp:cNvPr id="0" name=""/>
        <dsp:cNvSpPr/>
      </dsp:nvSpPr>
      <dsp:spPr>
        <a:xfrm>
          <a:off x="656857" y="3796495"/>
          <a:ext cx="1431369" cy="451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Baraa Shakir Mahmoud</a:t>
          </a:r>
          <a:endParaRPr lang="en-US" sz="1100" b="1" kern="1200" dirty="0"/>
        </a:p>
      </dsp:txBody>
      <dsp:txXfrm>
        <a:off x="678921" y="3818559"/>
        <a:ext cx="1387241" cy="407855"/>
      </dsp:txXfrm>
    </dsp:sp>
    <dsp:sp modelId="{F73F07C3-531B-4D5B-B2AA-8A1E1D3ED13D}">
      <dsp:nvSpPr>
        <dsp:cNvPr id="0" name=""/>
        <dsp:cNvSpPr/>
      </dsp:nvSpPr>
      <dsp:spPr>
        <a:xfrm>
          <a:off x="695177" y="786339"/>
          <a:ext cx="3716164" cy="3716164"/>
        </a:xfrm>
        <a:custGeom>
          <a:avLst/>
          <a:gdLst/>
          <a:ahLst/>
          <a:cxnLst/>
          <a:rect l="0" t="0" r="0" b="0"/>
          <a:pathLst>
            <a:path>
              <a:moveTo>
                <a:pt x="391065" y="2998403"/>
              </a:moveTo>
              <a:arcTo wR="1858082" hR="1858082" stAng="8528512" swAng="27878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BE4F2-2081-4470-9502-E2FDA98C7DDB}">
      <dsp:nvSpPr>
        <dsp:cNvPr id="0" name=""/>
        <dsp:cNvSpPr/>
      </dsp:nvSpPr>
      <dsp:spPr>
        <a:xfrm>
          <a:off x="144018" y="1842249"/>
          <a:ext cx="1192531" cy="509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Yousef Sohail Ahmed</a:t>
          </a:r>
          <a:endParaRPr lang="en-US" sz="1100" b="1" kern="1200" dirty="0"/>
        </a:p>
      </dsp:txBody>
      <dsp:txXfrm>
        <a:off x="168884" y="1867115"/>
        <a:ext cx="1142799" cy="459656"/>
      </dsp:txXfrm>
    </dsp:sp>
    <dsp:sp modelId="{EE64248E-B3EC-44AF-B649-6156C9978A69}">
      <dsp:nvSpPr>
        <dsp:cNvPr id="0" name=""/>
        <dsp:cNvSpPr/>
      </dsp:nvSpPr>
      <dsp:spPr>
        <a:xfrm>
          <a:off x="742188" y="446122"/>
          <a:ext cx="3716164" cy="3716164"/>
        </a:xfrm>
        <a:custGeom>
          <a:avLst/>
          <a:gdLst/>
          <a:ahLst/>
          <a:cxnLst/>
          <a:rect l="0" t="0" r="0" b="0"/>
          <a:pathLst>
            <a:path>
              <a:moveTo>
                <a:pt x="62666" y="1379593"/>
              </a:moveTo>
              <a:arcTo wR="1858082" hR="1858082" stAng="11695370" swAng="32223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9C5B-31A0-4A39-A062-0AFE3B4762F4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8D92A7-9C36-48D5-B1F0-89CA70D26F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dirty="0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dirty="0" smtClean="0"/>
              <a:t>المستوى الثاني</a:t>
            </a:r>
          </a:p>
          <a:p>
            <a:pPr lvl="2" eaLnBrk="1" latinLnBrk="0" hangingPunct="1"/>
            <a:r>
              <a:rPr kumimoji="0" lang="ar-SA" dirty="0" smtClean="0"/>
              <a:t>المستوى الثالث</a:t>
            </a:r>
          </a:p>
          <a:p>
            <a:pPr lvl="3" eaLnBrk="1" latinLnBrk="0" hangingPunct="1"/>
            <a:r>
              <a:rPr kumimoji="0" lang="ar-SA" dirty="0" smtClean="0"/>
              <a:t>المستوى الرابع</a:t>
            </a:r>
          </a:p>
          <a:p>
            <a:pPr lvl="4" eaLnBrk="1" latinLnBrk="0" hangingPunct="1"/>
            <a:r>
              <a:rPr kumimoji="0" lang="ar-SA" dirty="0" smtClean="0"/>
              <a:t>المستوى الخامس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5/8/2023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2787"/>
            <a:ext cx="1230190" cy="1198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4" y="182787"/>
            <a:ext cx="1192944" cy="1198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4941168"/>
            <a:ext cx="7560840" cy="1464734"/>
          </a:xfrm>
        </p:spPr>
        <p:txBody>
          <a:bodyPr>
            <a:normAutofit/>
          </a:bodyPr>
          <a:lstStyle/>
          <a:p>
            <a:r>
              <a:rPr lang="ar-IQ" sz="4400" dirty="0" smtClean="0">
                <a:solidFill>
                  <a:schemeClr val="tx1"/>
                </a:solidFill>
              </a:rPr>
              <a:t>المؤتمر </a:t>
            </a:r>
            <a:r>
              <a:rPr lang="ar-IQ" sz="4000" dirty="0" smtClean="0">
                <a:solidFill>
                  <a:schemeClr val="tx1"/>
                </a:solidFill>
              </a:rPr>
              <a:t>العلمي</a:t>
            </a:r>
            <a:r>
              <a:rPr lang="ar-IQ" sz="4400" dirty="0" smtClean="0">
                <a:solidFill>
                  <a:schemeClr val="tx1"/>
                </a:solidFill>
              </a:rPr>
              <a:t> الطلابي السادس لكلية الطب</a:t>
            </a:r>
            <a:br>
              <a:rPr lang="ar-IQ" sz="4400" dirty="0" smtClean="0">
                <a:solidFill>
                  <a:schemeClr val="tx1"/>
                </a:solidFill>
              </a:rPr>
            </a:br>
            <a:r>
              <a:rPr lang="ar-IQ" sz="4400" dirty="0" smtClean="0">
                <a:solidFill>
                  <a:schemeClr val="tx1"/>
                </a:solidFill>
              </a:rPr>
              <a:t>                 جامعة نينوى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65" y="1844824"/>
            <a:ext cx="3384376" cy="2745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35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We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have read some research sources and psychological books on positive personality and completed 23 phrases in the questionnaire , divided as following :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personal (psychological) questions, social questions,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academic questions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Data collection 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all data were collected using paper questionnaires , according to the percentages mentioned above ( 20%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7702"/>
            <a:ext cx="8229600" cy="438912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8) Data analysis 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All statistical analyses were done using the Microsoft Excel program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Ethical consideration 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our study respect all ethical consideration of the sample and all the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were collected in the privacy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378331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4114800" cy="852704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Results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44824"/>
            <a:ext cx="80648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56792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Figure show the percentage of the </a:t>
            </a:r>
            <a:r>
              <a:rPr lang="en-US" b="1" dirty="0"/>
              <a:t>positive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59.4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% </a:t>
            </a:r>
            <a:r>
              <a:rPr lang="en-US" b="1" dirty="0" smtClean="0"/>
              <a:t>and </a:t>
            </a:r>
            <a:r>
              <a:rPr lang="en-US" b="1" dirty="0"/>
              <a:t>negative </a:t>
            </a:r>
            <a:r>
              <a:rPr lang="en-US" b="1" dirty="0"/>
              <a:t>personality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40.6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% </a:t>
            </a:r>
            <a:r>
              <a:rPr lang="en-US" b="1" dirty="0"/>
              <a:t>in the sample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4258"/>
            <a:ext cx="8316416" cy="30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3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6240463" cy="268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24935" cy="415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72816"/>
            <a:ext cx="7848872" cy="4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0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6048672" cy="273630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prevalence of </a:t>
            </a:r>
            <a:r>
              <a:rPr lang="en-US" sz="3200" b="1" dirty="0">
                <a:solidFill>
                  <a:schemeClr val="tx1"/>
                </a:solidFill>
                <a:latin typeface="Arial Black" pitchFamily="34" charset="0"/>
              </a:rPr>
              <a:t>Positive Personality among medical students and its relationship to some variables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7" y="1916832"/>
            <a:ext cx="7901644" cy="430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7862"/>
            <a:ext cx="7704856" cy="46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4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63888" y="332656"/>
            <a:ext cx="4834880" cy="1143000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70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3970784" cy="1143000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700808"/>
            <a:ext cx="8769152" cy="515719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In our study about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Prevalence of positive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personality Among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the Medical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students of different stages at The University of Ninevah College Of Medicine.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noticed that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Ratio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positive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personality .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fourth stage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students had a positive personality more than other stages also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females had positive personality more than male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we saw many factors and aspects that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contribute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on the positivity of the students</a:t>
            </a:r>
          </a:p>
        </p:txBody>
      </p:sp>
    </p:spTree>
    <p:extLst>
      <p:ext uri="{BB962C8B-B14F-4D97-AF65-F5344CB8AC3E}">
        <p14:creationId xmlns:p14="http://schemas.microsoft.com/office/powerpoint/2010/main" val="1215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4906888" cy="1143000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Recommendation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1- Need to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maintain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 environment that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supports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personality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2-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Avoid negative people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someone who may affect your positive personality and your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academic performance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3-It is recommended for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research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to do in different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universities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and countries to see the effect of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cultures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communities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on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development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of personality.</a:t>
            </a:r>
          </a:p>
        </p:txBody>
      </p:sp>
    </p:spTree>
    <p:extLst>
      <p:ext uri="{BB962C8B-B14F-4D97-AF65-F5344CB8AC3E}">
        <p14:creationId xmlns:p14="http://schemas.microsoft.com/office/powerpoint/2010/main" val="1592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01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88632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562129819"/>
              </p:ext>
            </p:extLst>
          </p:nvPr>
        </p:nvGraphicFramePr>
        <p:xfrm>
          <a:off x="3923928" y="1700808"/>
          <a:ext cx="49685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خطط انسيابي: معالجة 4"/>
          <p:cNvSpPr/>
          <p:nvPr/>
        </p:nvSpPr>
        <p:spPr>
          <a:xfrm>
            <a:off x="467543" y="2290189"/>
            <a:ext cx="2592288" cy="56274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467543" y="4221088"/>
            <a:ext cx="2592288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91253" y="2386895"/>
            <a:ext cx="23762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Dr Amina Alkhayat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91252" y="4324454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Dr Janan Alrahoo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337593" y="3212976"/>
            <a:ext cx="13681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Supervised By</a:t>
            </a:r>
            <a:endParaRPr lang="en-US" sz="1600" b="1" dirty="0"/>
          </a:p>
        </p:txBody>
      </p:sp>
      <p:cxnSp>
        <p:nvCxnSpPr>
          <p:cNvPr id="25" name="رابط مستقيم 24"/>
          <p:cNvCxnSpPr/>
          <p:nvPr/>
        </p:nvCxnSpPr>
        <p:spPr>
          <a:xfrm flipV="1">
            <a:off x="2699792" y="3783232"/>
            <a:ext cx="0" cy="43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V="1">
            <a:off x="1331640" y="28529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5580112" y="3780551"/>
            <a:ext cx="15941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Presented </a:t>
            </a:r>
            <a:r>
              <a:rPr lang="en-US" b="1" dirty="0" smtClean="0"/>
              <a:t>by</a:t>
            </a:r>
            <a:endParaRPr lang="en-US" b="1" dirty="0"/>
          </a:p>
        </p:txBody>
      </p:sp>
      <p:cxnSp>
        <p:nvCxnSpPr>
          <p:cNvPr id="31" name="رابط مستقيم 30"/>
          <p:cNvCxnSpPr/>
          <p:nvPr/>
        </p:nvCxnSpPr>
        <p:spPr>
          <a:xfrm flipV="1">
            <a:off x="4932040" y="4149883"/>
            <a:ext cx="1080120" cy="100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>
            <a:endCxn id="29" idx="2"/>
          </p:cNvCxnSpPr>
          <p:nvPr/>
        </p:nvCxnSpPr>
        <p:spPr>
          <a:xfrm flipV="1">
            <a:off x="6377189" y="4149883"/>
            <a:ext cx="0" cy="179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6660232" y="4149884"/>
            <a:ext cx="1152128" cy="1151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 flipV="1">
            <a:off x="4932040" y="3032956"/>
            <a:ext cx="1080120" cy="75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>
            <a:stCxn id="29" idx="0"/>
          </p:cNvCxnSpPr>
          <p:nvPr/>
        </p:nvCxnSpPr>
        <p:spPr>
          <a:xfrm flipV="1">
            <a:off x="6377189" y="2386895"/>
            <a:ext cx="0" cy="1393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V="1">
            <a:off x="6660232" y="2924944"/>
            <a:ext cx="1008112" cy="85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صورة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24453"/>
            <a:ext cx="1008113" cy="1120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64" y="2402573"/>
            <a:ext cx="1050068" cy="1102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صورة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47" y="4324454"/>
            <a:ext cx="1050351" cy="1120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66" y="834592"/>
            <a:ext cx="1054366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65710"/>
            <a:ext cx="1050210" cy="1118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3672408" cy="936104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772816"/>
            <a:ext cx="889795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Personality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is an essential concept in psychology, as it refers to the unique characteristics of an Individual that govern their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emotions,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thoughts</a:t>
            </a:r>
            <a:endParaRPr lang="en-US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 structure gathering interrelated behavioral, cognitive and emotional patterns that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biological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environmental factors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influence; these Interrelated patterns are relatively stable over time periods, but they change over the entire lifetime.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424936" cy="396044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personality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trait that refers to individuals who have a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outlook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life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emotions, and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behaviors Engaged. It is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often associated with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 mental health, happiness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thriving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promote personal growth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94" y="4235177"/>
            <a:ext cx="4447381" cy="257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3456384" cy="1143000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35480"/>
            <a:ext cx="745232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Prevalence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positive Personality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medical students 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2- Prevalence Of positive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personality According to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Gender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Prevalence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positive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personality According to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Prevalence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positive personality According to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339751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75856" y="692696"/>
            <a:ext cx="4330824" cy="924712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Methodology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531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Study design 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we do a Cross-sectional Study in our research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about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prevalence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Positive Personality among medical students and its relationship to some variables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Study population 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study was done on students of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Ninevah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University-the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College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Medicine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( 1652 students ) 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Study sampling 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sample was 20% of the population ) 328 students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Male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151 ( 46.04% ), Female 177 ( 53.96% 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Time of the study 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we start our research from 20 March 2023 to 11 April 2023 .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Place of the study 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the study was done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 Ninevah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University-the College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of Medicine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Instruments of the study 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we used an anonymous self-completed questionnaire contain 26 questions about the following :</a:t>
            </a:r>
          </a:p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demographic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gender, age, year of study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541</Words>
  <Application>Microsoft Office PowerPoint</Application>
  <PresentationFormat>عرض على الشاشة (3:4)‏</PresentationFormat>
  <Paragraphs>43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تدفق</vt:lpstr>
      <vt:lpstr>المؤتمر العلمي الطلابي السادس لكلية الطب                  جامعة نينوى</vt:lpstr>
      <vt:lpstr>prevalence of Positive Personality among medical students and its relationship to some variables</vt:lpstr>
      <vt:lpstr> </vt:lpstr>
      <vt:lpstr>Introduction</vt:lpstr>
      <vt:lpstr> Positive personality is a trait that refers to individuals who have a positive outlook on life, emotions, and behaviors Engaged. It is often associated with good mental health, happiness, thriving and promote personal growth   </vt:lpstr>
      <vt:lpstr>عرض تقديمي في PowerPoint</vt:lpstr>
      <vt:lpstr>Objectives</vt:lpstr>
      <vt:lpstr>Methodology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Results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Discussion</vt:lpstr>
      <vt:lpstr>عرض تقديمي في PowerPoint</vt:lpstr>
      <vt:lpstr>عرض تقديمي في PowerPoint</vt:lpstr>
      <vt:lpstr>Conclusion</vt:lpstr>
      <vt:lpstr>Recommendation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59</cp:revision>
  <dcterms:created xsi:type="dcterms:W3CDTF">2023-04-28T15:26:41Z</dcterms:created>
  <dcterms:modified xsi:type="dcterms:W3CDTF">2023-05-07T22:11:24Z</dcterms:modified>
</cp:coreProperties>
</file>